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0D0E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121" d="100"/>
          <a:sy n="121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A274-05E4-55F1-5760-B422A4E32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ADA0F-CD8E-8547-02D6-966EF386A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905E-7A17-0B4B-2037-06A787B6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5AC6-2809-6F2C-4262-557D757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4D6D-D404-FC2E-B1B8-54F6BC14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26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AF10-4E62-C1D9-7011-7040C788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DB182-0013-8D95-E742-6A95A9A06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CE0-B3FA-402C-3B89-0938161B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83FA-C348-A602-B621-FE5C24C4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4883-12F9-7A48-3887-320723EE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61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19EB2-D55D-4993-6F80-9368D71CE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CA0C5-C61E-1BD6-D41E-E19D857CA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CEC3-8718-44E1-BB1E-C1856F48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FA07F-F98A-F6D6-0FEC-3A5FF0C2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67B2-E24B-5C8B-AA09-68E6E0F3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53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C4A-DD8E-743F-01D8-DB6FD844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AB96-76CD-1C7B-E4DF-DE1C00DF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D5398-D3EE-742C-503D-9929E682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4EAE-4CE5-8381-B0FF-34CCCE9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8C18-1631-64BC-AD28-75AB3D65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6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6EB-5B59-B602-1329-008B9E81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2BD9C-3DD5-5033-35EE-D1D4DC1D7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137AF-838B-82EA-1A8D-6D637F1D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901A-C81F-24A6-6F02-962DB0C5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BB68-2BA7-2CA1-AD93-728DCA37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8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3F7C-8A1C-F866-F66B-6C5B4BB8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9381-68F8-CA41-790E-D41734EC1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1404-5555-F79E-720E-EE646CA46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06FC8-8BD2-B953-1DD5-5B7382CA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CBC5-3BC5-A8E1-DA6A-4F56EBFE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0FDEF-9702-4151-E8D2-9E139C39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32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E5C6-7A04-907C-FF06-B531B48A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687E-1A82-6DFE-5519-94EBEEE7A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EA2AD-1D04-0766-0101-9E8292721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3673A-6F5C-D824-A0D8-9179C9C76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758EA-912D-48D9-B57E-075FC4CE2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E7927-1338-CA61-5F8F-930F3800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579AA-FF0D-9437-3694-1B9DE8DB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54D59-BAAF-337F-DC4A-99870E91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08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41F8-56CD-C56F-D095-FE260B9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BDA95-2628-0777-9008-3F3D1D9E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BF652-4A7A-5563-74AA-1CA91884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3A1E4-74B3-2F84-D604-F81DDEF6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76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6DAB8-0093-7C1F-D2F5-42AA0B93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69292-E802-3C66-6259-B9446900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6CD9-8B56-7AAA-4D5D-54BE4AB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73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F2D5-F14B-DBC1-170D-D5FF2D90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CDDF-1A86-31FE-9077-ED8332B7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18D31-51FA-28E3-BA96-D153335A7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A63B-5D8B-1810-85F2-FEFB8580F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40680-E5B5-E2D9-A39A-5190C670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734BD-1F78-4545-1D0B-E712BD75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27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ED84-BD2D-CC94-E169-1508829D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548E-C287-B3E8-ABF9-BC04792C5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4C77C-0E6A-E7B8-F3B3-E562DBBBC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B2C68-E0A7-D68B-EB30-4C4CD1E9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7FA3C-2DD6-9104-4259-F08B3CBA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D001B-59DF-F413-2F67-4153659E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6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FC88C-4188-B9BD-C92A-45520B6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4533E-63CD-CF9B-29EC-9AEDB64EC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F3CD-CA65-3D96-50F5-CD3808F1D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D37EA-FDFC-2E1A-4A89-02CDC31F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7479-BB1E-357A-96F3-0C4004615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3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0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03.png"/><Relationship Id="rId10" Type="http://schemas.openxmlformats.org/officeDocument/2006/relationships/image" Target="../media/image9.png"/><Relationship Id="rId4" Type="http://schemas.openxmlformats.org/officeDocument/2006/relationships/image" Target="../media/image10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10" Type="http://schemas.openxmlformats.org/officeDocument/2006/relationships/image" Target="../media/image130.sv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15F8237-90F3-B809-275C-115C15255A2C}"/>
              </a:ext>
            </a:extLst>
          </p:cNvPr>
          <p:cNvSpPr/>
          <p:nvPr/>
        </p:nvSpPr>
        <p:spPr>
          <a:xfrm>
            <a:off x="6708979" y="3607436"/>
            <a:ext cx="5289279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3AFD04-68AA-5B14-F9D5-01C8F13E3692}"/>
              </a:ext>
            </a:extLst>
          </p:cNvPr>
          <p:cNvSpPr/>
          <p:nvPr/>
        </p:nvSpPr>
        <p:spPr>
          <a:xfrm>
            <a:off x="274320" y="3607436"/>
            <a:ext cx="6344865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F70C71-30E1-B996-29AE-14E6DC7EDA60}"/>
              </a:ext>
            </a:extLst>
          </p:cNvPr>
          <p:cNvSpPr/>
          <p:nvPr/>
        </p:nvSpPr>
        <p:spPr>
          <a:xfrm>
            <a:off x="5798085" y="294318"/>
            <a:ext cx="6344865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626FB4-55B9-14BC-01C5-23567C154A5E}"/>
              </a:ext>
            </a:extLst>
          </p:cNvPr>
          <p:cNvSpPr/>
          <p:nvPr/>
        </p:nvSpPr>
        <p:spPr>
          <a:xfrm>
            <a:off x="274320" y="328024"/>
            <a:ext cx="5256000" cy="3060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72948-6E70-D72B-8D75-E7480068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3" y="502630"/>
            <a:ext cx="4851302" cy="268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16F6A-58E8-5CAD-85E0-187DE6AB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3" y="3779908"/>
            <a:ext cx="5759696" cy="2890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A5F1E-E920-960B-FECA-9915966F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27" y="328024"/>
            <a:ext cx="5975831" cy="3035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12902-FE6D-DEEB-F52E-94AD08C6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278" y="3847414"/>
            <a:ext cx="4849402" cy="2682562"/>
          </a:xfrm>
          <a:prstGeom prst="rect">
            <a:avLst/>
          </a:prstGeom>
        </p:spPr>
      </p:pic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3D08A625-6363-2B02-7C33-424011BCC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273" y="2809566"/>
            <a:ext cx="434962" cy="434962"/>
          </a:xfrm>
          <a:prstGeom prst="rect">
            <a:avLst/>
          </a:prstGeom>
        </p:spPr>
      </p:pic>
      <p:pic>
        <p:nvPicPr>
          <p:cNvPr id="21" name="Graphic 20" descr="Badge outline">
            <a:extLst>
              <a:ext uri="{FF2B5EF4-FFF2-40B4-BE49-F238E27FC236}">
                <a16:creationId xmlns:a16="http://schemas.microsoft.com/office/drawing/2014/main" id="{3AA8A520-04C9-0ECB-81E1-2B62CFF52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6858" y="2888033"/>
            <a:ext cx="447358" cy="447358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67A13327-E279-4CCA-0A08-06CD9B103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9" y="6199137"/>
            <a:ext cx="434118" cy="434118"/>
          </a:xfrm>
          <a:prstGeom prst="rect">
            <a:avLst/>
          </a:prstGeom>
        </p:spPr>
      </p:pic>
      <p:pic>
        <p:nvPicPr>
          <p:cNvPr id="25" name="Graphic 24" descr="Badge 4 outline">
            <a:extLst>
              <a:ext uri="{FF2B5EF4-FFF2-40B4-BE49-F238E27FC236}">
                <a16:creationId xmlns:a16="http://schemas.microsoft.com/office/drawing/2014/main" id="{C63A3861-B003-2FFD-F83F-8EE810988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16858" y="6157757"/>
            <a:ext cx="475498" cy="4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84FA3AA6-B464-3B76-9E0D-664182EC0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470" y="507866"/>
            <a:ext cx="410720" cy="410720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20BA9330-6826-6096-EFE2-6E527442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9956" y="3749094"/>
            <a:ext cx="445658" cy="445658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2B97B135-6E3A-7568-7427-B31E2CC9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2831" y="3749094"/>
            <a:ext cx="449255" cy="449255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FFAAABE0-4282-829A-644E-FD96B36CB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6497" y="503243"/>
            <a:ext cx="402083" cy="40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E81F4-0351-6A1C-E99D-8EFE92F97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937" y="175700"/>
            <a:ext cx="5090560" cy="3340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2264A-D4F0-B5A9-2745-2AD1B95905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527" y="3516115"/>
            <a:ext cx="5058893" cy="334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53466-2405-991C-4458-9FE0ADD919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063" y="175699"/>
            <a:ext cx="5058893" cy="3400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AF2F9-43A1-E521-967D-6AF7E49567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5937" y="3429000"/>
            <a:ext cx="5157286" cy="33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Badge 8 outline">
            <a:extLst>
              <a:ext uri="{FF2B5EF4-FFF2-40B4-BE49-F238E27FC236}">
                <a16:creationId xmlns:a16="http://schemas.microsoft.com/office/drawing/2014/main" id="{6430EA8B-D75A-7AFA-3ECC-9AE827D6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9589" y="3743489"/>
            <a:ext cx="457446" cy="457446"/>
          </a:xfrm>
          <a:prstGeom prst="rect">
            <a:avLst/>
          </a:prstGeom>
        </p:spPr>
      </p:pic>
      <p:pic>
        <p:nvPicPr>
          <p:cNvPr id="26" name="Graphic 25" descr="Badge 7 outline">
            <a:extLst>
              <a:ext uri="{FF2B5EF4-FFF2-40B4-BE49-F238E27FC236}">
                <a16:creationId xmlns:a16="http://schemas.microsoft.com/office/drawing/2014/main" id="{08CCA11D-4E16-E3C8-6D31-CD182AEB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198" y="3750208"/>
            <a:ext cx="450727" cy="450727"/>
          </a:xfrm>
          <a:prstGeom prst="rect">
            <a:avLst/>
          </a:prstGeom>
        </p:spPr>
      </p:pic>
      <p:pic>
        <p:nvPicPr>
          <p:cNvPr id="30" name="Graphic 29" descr="Badge 5 outline">
            <a:extLst>
              <a:ext uri="{FF2B5EF4-FFF2-40B4-BE49-F238E27FC236}">
                <a16:creationId xmlns:a16="http://schemas.microsoft.com/office/drawing/2014/main" id="{7A34647E-CB5C-CF4B-B011-9C047FC10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198" y="114808"/>
            <a:ext cx="410721" cy="410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AAD48-95E1-7F1E-4556-BE4F95AC5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42" y="95603"/>
            <a:ext cx="5080609" cy="3305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D8DEF-6A49-ED01-A7A0-FB41BCEDE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4808"/>
            <a:ext cx="4763589" cy="312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D77A4-C5ED-5E54-6A40-5A6773EAB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238" y="3457044"/>
            <a:ext cx="5033613" cy="3361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BDD79-4A70-131A-D54B-D6E1EFB3D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429001"/>
            <a:ext cx="4763589" cy="3138364"/>
          </a:xfrm>
          <a:prstGeom prst="rect">
            <a:avLst/>
          </a:prstGeom>
        </p:spPr>
      </p:pic>
      <p:pic>
        <p:nvPicPr>
          <p:cNvPr id="12" name="Graphic 11" descr="Badge 6 outline">
            <a:extLst>
              <a:ext uri="{FF2B5EF4-FFF2-40B4-BE49-F238E27FC236}">
                <a16:creationId xmlns:a16="http://schemas.microsoft.com/office/drawing/2014/main" id="{8280589A-01C5-BE7C-DCA4-D6A119F80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9835" y="114808"/>
            <a:ext cx="410721" cy="4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A97C5-A43E-28C7-7BEF-20FFABCDBFAB}"/>
              </a:ext>
            </a:extLst>
          </p:cNvPr>
          <p:cNvSpPr/>
          <p:nvPr/>
        </p:nvSpPr>
        <p:spPr>
          <a:xfrm>
            <a:off x="6096000" y="138224"/>
            <a:ext cx="5922832" cy="629410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0035F-7620-41E3-238C-FEADC6AD02DC}"/>
              </a:ext>
            </a:extLst>
          </p:cNvPr>
          <p:cNvSpPr/>
          <p:nvPr/>
        </p:nvSpPr>
        <p:spPr>
          <a:xfrm>
            <a:off x="173169" y="138225"/>
            <a:ext cx="5922832" cy="629410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8117CA78-0C25-2147-5B91-C48A5C44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4390" y="6050018"/>
            <a:ext cx="368064" cy="368064"/>
          </a:xfrm>
          <a:prstGeom prst="rect">
            <a:avLst/>
          </a:prstGeom>
        </p:spPr>
      </p:pic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D310DD61-7573-2A08-1CF6-BD6715E2C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7936" y="6033975"/>
            <a:ext cx="368065" cy="368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D32089-8F66-D25B-E768-5981EFABB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51" y="357066"/>
            <a:ext cx="5832730" cy="5725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53692-637C-01AD-3BF3-61EC876A8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32" y="350783"/>
            <a:ext cx="5706306" cy="56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ABAA41-C279-0A5B-0D38-267278AC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" y="192007"/>
            <a:ext cx="6258560" cy="3351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595E03-4A88-7BF0-5105-76714063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577" y="290017"/>
            <a:ext cx="5698783" cy="3253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C18025-984D-ECC3-9416-3E0263B4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7" y="3346031"/>
            <a:ext cx="6046577" cy="33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8C345-C6EB-7214-031C-610DCA49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81" y="579521"/>
            <a:ext cx="8209751" cy="4396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3C0D7-1E60-BC1D-66E0-4653C998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" y="579521"/>
            <a:ext cx="3609975" cy="2667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2D3471-8111-B3DE-DF2D-19566F66D2C6}"/>
              </a:ext>
            </a:extLst>
          </p:cNvPr>
          <p:cNvCxnSpPr>
            <a:cxnSpLocks/>
          </p:cNvCxnSpPr>
          <p:nvPr/>
        </p:nvCxnSpPr>
        <p:spPr>
          <a:xfrm flipH="1">
            <a:off x="3716243" y="2043363"/>
            <a:ext cx="2173706" cy="12031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813AB0-4AC2-C728-4CB3-27C8BC83A44E}"/>
              </a:ext>
            </a:extLst>
          </p:cNvPr>
          <p:cNvCxnSpPr>
            <a:cxnSpLocks/>
          </p:cNvCxnSpPr>
          <p:nvPr/>
        </p:nvCxnSpPr>
        <p:spPr>
          <a:xfrm flipH="1" flipV="1">
            <a:off x="3716243" y="521368"/>
            <a:ext cx="2604346" cy="5855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DA2B1-82BD-890A-FFCC-EAEA94F90F86}"/>
              </a:ext>
            </a:extLst>
          </p:cNvPr>
          <p:cNvSpPr/>
          <p:nvPr/>
        </p:nvSpPr>
        <p:spPr>
          <a:xfrm>
            <a:off x="5393670" y="1106906"/>
            <a:ext cx="1404659" cy="914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11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9B2B5-A84F-A25F-A4AE-789D3E6F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59" y="497304"/>
            <a:ext cx="8001032" cy="4407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251DE-DACE-57D4-A32A-E0D04D46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3" y="1229476"/>
            <a:ext cx="2552700" cy="11906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3A5EC-3AE5-5578-95BB-DB47A88AD822}"/>
              </a:ext>
            </a:extLst>
          </p:cNvPr>
          <p:cNvCxnSpPr>
            <a:cxnSpLocks/>
          </p:cNvCxnSpPr>
          <p:nvPr/>
        </p:nvCxnSpPr>
        <p:spPr>
          <a:xfrm flipH="1">
            <a:off x="3049003" y="1171074"/>
            <a:ext cx="2621881" cy="584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D03DA9-FA8B-953C-F87F-C53359F441E5}"/>
              </a:ext>
            </a:extLst>
          </p:cNvPr>
          <p:cNvCxnSpPr>
            <a:cxnSpLocks/>
          </p:cNvCxnSpPr>
          <p:nvPr/>
        </p:nvCxnSpPr>
        <p:spPr>
          <a:xfrm flipH="1">
            <a:off x="3031957" y="1636295"/>
            <a:ext cx="3064043" cy="7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00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C67D8-CB58-2A84-1C46-AFE2665C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12" y="724781"/>
            <a:ext cx="7257268" cy="34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4D805-47E2-FDCE-0C7A-40A2A977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4" y="1285355"/>
            <a:ext cx="3968191" cy="1707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069881-A2A0-65CB-396F-2631B93A475B}"/>
              </a:ext>
            </a:extLst>
          </p:cNvPr>
          <p:cNvCxnSpPr>
            <a:cxnSpLocks/>
          </p:cNvCxnSpPr>
          <p:nvPr/>
        </p:nvCxnSpPr>
        <p:spPr>
          <a:xfrm flipH="1">
            <a:off x="4321119" y="1285353"/>
            <a:ext cx="35453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AA040B-65A7-89A9-58A6-6FE0C53FC62A}"/>
              </a:ext>
            </a:extLst>
          </p:cNvPr>
          <p:cNvCxnSpPr>
            <a:cxnSpLocks/>
          </p:cNvCxnSpPr>
          <p:nvPr/>
        </p:nvCxnSpPr>
        <p:spPr>
          <a:xfrm flipH="1">
            <a:off x="4388855" y="1973180"/>
            <a:ext cx="4035927" cy="1019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2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6EFA-72FC-C38A-3F39-35BC6DEC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40" y="633743"/>
            <a:ext cx="6790098" cy="43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3E7762-263B-1792-6E3C-9132017C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988"/>
            <a:ext cx="12192000" cy="25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65CF57-02CB-B754-CB0D-8F9D7D688FEF}"/>
              </a:ext>
            </a:extLst>
          </p:cNvPr>
          <p:cNvSpPr/>
          <p:nvPr/>
        </p:nvSpPr>
        <p:spPr>
          <a:xfrm>
            <a:off x="5834200" y="489527"/>
            <a:ext cx="5809160" cy="271023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FD56-34D2-D5F1-F5BC-0C0774EB05ED}"/>
              </a:ext>
            </a:extLst>
          </p:cNvPr>
          <p:cNvSpPr/>
          <p:nvPr/>
        </p:nvSpPr>
        <p:spPr>
          <a:xfrm>
            <a:off x="203009" y="3556025"/>
            <a:ext cx="5514625" cy="302765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723F6-18AC-8B44-AF61-9E31F4A9C265}"/>
              </a:ext>
            </a:extLst>
          </p:cNvPr>
          <p:cNvSpPr/>
          <p:nvPr/>
        </p:nvSpPr>
        <p:spPr>
          <a:xfrm>
            <a:off x="5862202" y="3556024"/>
            <a:ext cx="5781158" cy="302765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276E9-65C9-BB48-6A03-21489C396582}"/>
              </a:ext>
            </a:extLst>
          </p:cNvPr>
          <p:cNvSpPr/>
          <p:nvPr/>
        </p:nvSpPr>
        <p:spPr>
          <a:xfrm>
            <a:off x="166255" y="489527"/>
            <a:ext cx="5514625" cy="271023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2B7D8-B884-BB07-537D-385C28C7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1" y="551703"/>
            <a:ext cx="5374639" cy="258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7656F-B9F2-2A71-3CFE-F26F6BA0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89" y="663463"/>
            <a:ext cx="5630988" cy="212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F6562-13FE-BCE4-6413-86636C29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48" y="4215761"/>
            <a:ext cx="5371945" cy="162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03FB5-0598-B19A-F8E2-7379D9678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6" y="3597830"/>
            <a:ext cx="5545371" cy="2825668"/>
          </a:xfrm>
          <a:prstGeom prst="rect">
            <a:avLst/>
          </a:prstGeom>
        </p:spPr>
      </p:pic>
      <p:pic>
        <p:nvPicPr>
          <p:cNvPr id="16" name="Graphic 15" descr="Badge 1 outline">
            <a:extLst>
              <a:ext uri="{FF2B5EF4-FFF2-40B4-BE49-F238E27FC236}">
                <a16:creationId xmlns:a16="http://schemas.microsoft.com/office/drawing/2014/main" id="{E6DB9342-CE7A-7BB4-9459-76A46EE19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5145" y="2771719"/>
            <a:ext cx="398436" cy="398436"/>
          </a:xfrm>
          <a:prstGeom prst="rect">
            <a:avLst/>
          </a:prstGeom>
        </p:spPr>
      </p:pic>
      <p:pic>
        <p:nvPicPr>
          <p:cNvPr id="17" name="Graphic 16" descr="Badge outline">
            <a:extLst>
              <a:ext uri="{FF2B5EF4-FFF2-40B4-BE49-F238E27FC236}">
                <a16:creationId xmlns:a16="http://schemas.microsoft.com/office/drawing/2014/main" id="{32D301D4-F9C0-DC60-5938-38985D5D3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8889" y="2828549"/>
            <a:ext cx="374469" cy="374469"/>
          </a:xfrm>
          <a:prstGeom prst="rect">
            <a:avLst/>
          </a:prstGeom>
        </p:spPr>
      </p:pic>
      <p:pic>
        <p:nvPicPr>
          <p:cNvPr id="18" name="Graphic 17" descr="Badge 3 outline">
            <a:extLst>
              <a:ext uri="{FF2B5EF4-FFF2-40B4-BE49-F238E27FC236}">
                <a16:creationId xmlns:a16="http://schemas.microsoft.com/office/drawing/2014/main" id="{F2F3E1C6-CA8F-BA7F-1DFC-BAA9898AC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6533" y="6217920"/>
            <a:ext cx="367612" cy="367612"/>
          </a:xfrm>
          <a:prstGeom prst="rect">
            <a:avLst/>
          </a:prstGeom>
        </p:spPr>
      </p:pic>
      <p:pic>
        <p:nvPicPr>
          <p:cNvPr id="19" name="Graphic 18" descr="Badge 4 outline">
            <a:extLst>
              <a:ext uri="{FF2B5EF4-FFF2-40B4-BE49-F238E27FC236}">
                <a16:creationId xmlns:a16="http://schemas.microsoft.com/office/drawing/2014/main" id="{43D9543A-4CB2-B8E1-FB24-A0D50BD6B1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54793" y="6217920"/>
            <a:ext cx="388565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8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5C0406F-A502-AC4A-579B-783B7A9726C5}"/>
              </a:ext>
            </a:extLst>
          </p:cNvPr>
          <p:cNvSpPr/>
          <p:nvPr/>
        </p:nvSpPr>
        <p:spPr>
          <a:xfrm>
            <a:off x="5919100" y="2872486"/>
            <a:ext cx="5876660" cy="344993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2D4653-06B2-829F-77FF-D665E28B2C3F}"/>
              </a:ext>
            </a:extLst>
          </p:cNvPr>
          <p:cNvSpPr/>
          <p:nvPr/>
        </p:nvSpPr>
        <p:spPr>
          <a:xfrm>
            <a:off x="5919100" y="225533"/>
            <a:ext cx="5876660" cy="230404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E04CD-D147-F5F8-5E1F-FC60AA581C28}"/>
              </a:ext>
            </a:extLst>
          </p:cNvPr>
          <p:cNvSpPr/>
          <p:nvPr/>
        </p:nvSpPr>
        <p:spPr>
          <a:xfrm>
            <a:off x="0" y="225533"/>
            <a:ext cx="5690942" cy="609688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8208F9-4F78-3C6C-2874-B37089DE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1" y="1073658"/>
            <a:ext cx="5503099" cy="512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4471-E32B-17D4-9AA0-161AA84A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1" y="441730"/>
            <a:ext cx="5503099" cy="642902"/>
          </a:xfrm>
          <a:prstGeom prst="rect">
            <a:avLst/>
          </a:prstGeom>
        </p:spPr>
      </p:pic>
      <p:pic>
        <p:nvPicPr>
          <p:cNvPr id="30" name="Graphic 29" descr="Badge 7 outline">
            <a:extLst>
              <a:ext uri="{FF2B5EF4-FFF2-40B4-BE49-F238E27FC236}">
                <a16:creationId xmlns:a16="http://schemas.microsoft.com/office/drawing/2014/main" id="{1C602CF5-F79B-E3D3-6C4F-D944D8EA8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8092" y="5864480"/>
            <a:ext cx="362778" cy="362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BBE7-5F10-8700-050A-B08354DCF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730" y="2991681"/>
            <a:ext cx="4377694" cy="3023546"/>
          </a:xfrm>
          <a:prstGeom prst="rect">
            <a:avLst/>
          </a:prstGeom>
        </p:spPr>
      </p:pic>
      <p:pic>
        <p:nvPicPr>
          <p:cNvPr id="21" name="Graphic 20" descr="Badge 5 outline">
            <a:extLst>
              <a:ext uri="{FF2B5EF4-FFF2-40B4-BE49-F238E27FC236}">
                <a16:creationId xmlns:a16="http://schemas.microsoft.com/office/drawing/2014/main" id="{D0651201-B884-88ED-3466-79FB5FCD8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7237" y="5784342"/>
            <a:ext cx="409783" cy="40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B2BE8-7C32-5512-566F-98072BCCA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990" y="317873"/>
            <a:ext cx="5726880" cy="20709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Graphic 24" descr="Badge 6 outline">
            <a:extLst>
              <a:ext uri="{FF2B5EF4-FFF2-40B4-BE49-F238E27FC236}">
                <a16:creationId xmlns:a16="http://schemas.microsoft.com/office/drawing/2014/main" id="{0C2A443B-0A35-126C-FDCD-C908999A6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8092" y="2026070"/>
            <a:ext cx="362778" cy="3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77E7CF-5D83-5196-10DD-E13DF79F2297}"/>
              </a:ext>
            </a:extLst>
          </p:cNvPr>
          <p:cNvSpPr/>
          <p:nvPr/>
        </p:nvSpPr>
        <p:spPr>
          <a:xfrm>
            <a:off x="6101125" y="923616"/>
            <a:ext cx="5885967" cy="391732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A239A-F649-A00E-BD29-012B2619075F}"/>
              </a:ext>
            </a:extLst>
          </p:cNvPr>
          <p:cNvSpPr/>
          <p:nvPr/>
        </p:nvSpPr>
        <p:spPr>
          <a:xfrm>
            <a:off x="99892" y="912860"/>
            <a:ext cx="5996108" cy="391732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5B24B-3AB2-0859-E376-40DA6006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8" y="1202938"/>
            <a:ext cx="5615732" cy="33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518CD-4BD3-9476-CE41-1DFB34FF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12" y="1202938"/>
            <a:ext cx="5552995" cy="3331797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DD082401-40A3-ECA3-BAE7-A69FE315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2740" y="4427345"/>
            <a:ext cx="424352" cy="424352"/>
          </a:xfrm>
          <a:prstGeom prst="rect">
            <a:avLst/>
          </a:prstGeom>
        </p:spPr>
      </p:pic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8B487C13-1AD8-E1E3-2CDD-1D067401D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8330" y="4421743"/>
            <a:ext cx="399552" cy="3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DB913-7F36-C0FD-018C-B306CE4E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62" y="1294582"/>
            <a:ext cx="6664698" cy="46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red, design&#10;&#10;Description automatically generated">
            <a:extLst>
              <a:ext uri="{FF2B5EF4-FFF2-40B4-BE49-F238E27FC236}">
                <a16:creationId xmlns:a16="http://schemas.microsoft.com/office/drawing/2014/main" id="{8D60956E-9282-C185-6027-97A3FC21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777010"/>
            <a:ext cx="11552921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model&#10;&#10;Description automatically generated with low confidence">
            <a:extLst>
              <a:ext uri="{FF2B5EF4-FFF2-40B4-BE49-F238E27FC236}">
                <a16:creationId xmlns:a16="http://schemas.microsoft.com/office/drawing/2014/main" id="{574E1DEE-7D26-29E7-0420-B9CE29A3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0" y="931818"/>
            <a:ext cx="8053334" cy="41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esign, red, text&#10;&#10;Description automatically generated">
            <a:extLst>
              <a:ext uri="{FF2B5EF4-FFF2-40B4-BE49-F238E27FC236}">
                <a16:creationId xmlns:a16="http://schemas.microsoft.com/office/drawing/2014/main" id="{01AE23B8-4A60-D0FB-FC07-B9A71280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54" y="774950"/>
            <a:ext cx="7841685" cy="39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7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2A95-6DC0-DA82-0220-FB0CD058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9" y="683666"/>
            <a:ext cx="11676141" cy="435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F56D9-C110-E795-79A0-43C994E3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9882831" y="748277"/>
            <a:ext cx="1912606" cy="178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9C1EF-A2EA-835D-AD96-446256BA1D4B}"/>
              </a:ext>
            </a:extLst>
          </p:cNvPr>
          <p:cNvSpPr txBox="1"/>
          <p:nvPr/>
        </p:nvSpPr>
        <p:spPr>
          <a:xfrm>
            <a:off x="9401945" y="683666"/>
            <a:ext cx="61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55402-C68E-88EB-7F65-B8A76C254975}"/>
              </a:ext>
            </a:extLst>
          </p:cNvPr>
          <p:cNvSpPr txBox="1"/>
          <p:nvPr/>
        </p:nvSpPr>
        <p:spPr>
          <a:xfrm>
            <a:off x="11771938" y="706577"/>
            <a:ext cx="50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41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4631B-2095-21AA-AA1D-7F3A6177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643693"/>
            <a:ext cx="11730738" cy="4337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07FFB-7A65-A611-0D01-37FA39B9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745524" y="5395458"/>
            <a:ext cx="4977486" cy="464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116CF-DFA6-E891-FADC-1AAFCAF66F73}"/>
              </a:ext>
            </a:extLst>
          </p:cNvPr>
          <p:cNvSpPr txBox="1"/>
          <p:nvPr/>
        </p:nvSpPr>
        <p:spPr>
          <a:xfrm>
            <a:off x="3661303" y="5906530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9E2C2-A9F3-986D-17A6-E318FCDF6229}"/>
              </a:ext>
            </a:extLst>
          </p:cNvPr>
          <p:cNvSpPr txBox="1"/>
          <p:nvPr/>
        </p:nvSpPr>
        <p:spPr>
          <a:xfrm>
            <a:off x="8218626" y="5860144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33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37F054-1397-DD3C-3956-BFFC7BDDB784}"/>
              </a:ext>
            </a:extLst>
          </p:cNvPr>
          <p:cNvSpPr/>
          <p:nvPr/>
        </p:nvSpPr>
        <p:spPr>
          <a:xfrm>
            <a:off x="5705157" y="1198552"/>
            <a:ext cx="6411369" cy="270288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02D28-A00E-ED09-06FD-6458B9A6986E}"/>
              </a:ext>
            </a:extLst>
          </p:cNvPr>
          <p:cNvSpPr/>
          <p:nvPr/>
        </p:nvSpPr>
        <p:spPr>
          <a:xfrm>
            <a:off x="75474" y="1198550"/>
            <a:ext cx="5629683" cy="2702889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556CE-5C2D-6066-25B5-69AF6F79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340129"/>
            <a:ext cx="5541555" cy="1925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F46E6-8EB0-B7F9-7AA3-55D49881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31" y="1294857"/>
            <a:ext cx="6241961" cy="2283854"/>
          </a:xfrm>
          <a:prstGeom prst="rect">
            <a:avLst/>
          </a:prstGeom>
        </p:spPr>
      </p:pic>
      <p:pic>
        <p:nvPicPr>
          <p:cNvPr id="13" name="Graphic 12" descr="Badge outline">
            <a:extLst>
              <a:ext uri="{FF2B5EF4-FFF2-40B4-BE49-F238E27FC236}">
                <a16:creationId xmlns:a16="http://schemas.microsoft.com/office/drawing/2014/main" id="{0810E9D1-A4BE-1A1B-BC39-DD0C990E4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2857" y="3583577"/>
            <a:ext cx="317863" cy="317863"/>
          </a:xfrm>
          <a:prstGeom prst="rect">
            <a:avLst/>
          </a:prstGeom>
        </p:spPr>
      </p:pic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EEF5444B-CE05-40CC-4984-40CD9A97D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097" y="3592380"/>
            <a:ext cx="309060" cy="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5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5FD7B-5183-4857-74BA-787C6733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4846"/>
            <a:ext cx="6046794" cy="233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91260-30FF-7284-BC33-C751C2B6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1724847"/>
            <a:ext cx="5950999" cy="233987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206709CB-C5B7-6D98-90C9-B868893DC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7" y="1724847"/>
            <a:ext cx="278673" cy="278673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EBBBB8F3-45EE-D919-4A9D-B0797D9A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724846"/>
            <a:ext cx="278674" cy="278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6D55F-658A-5C21-D67D-DFD8C53B5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705" y="4203224"/>
            <a:ext cx="6071396" cy="2354966"/>
          </a:xfrm>
          <a:prstGeom prst="rect">
            <a:avLst/>
          </a:prstGeom>
        </p:spPr>
      </p:pic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DF617E60-3B96-BFED-C6C7-104CB2FE53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24705" y="4203224"/>
            <a:ext cx="351661" cy="3516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33105E-8EED-1189-C5D0-B1B438833E19}"/>
              </a:ext>
            </a:extLst>
          </p:cNvPr>
          <p:cNvCxnSpPr/>
          <p:nvPr/>
        </p:nvCxnSpPr>
        <p:spPr>
          <a:xfrm>
            <a:off x="10551575" y="1362930"/>
            <a:ext cx="278675" cy="0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301E11-EE6D-3DA8-256B-08FDAE30AF17}"/>
              </a:ext>
            </a:extLst>
          </p:cNvPr>
          <p:cNvCxnSpPr/>
          <p:nvPr/>
        </p:nvCxnSpPr>
        <p:spPr>
          <a:xfrm>
            <a:off x="10551575" y="1584998"/>
            <a:ext cx="2786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CC4734-1B80-D972-A968-D4CC4ABCA600}"/>
              </a:ext>
            </a:extLst>
          </p:cNvPr>
          <p:cNvSpPr txBox="1"/>
          <p:nvPr/>
        </p:nvSpPr>
        <p:spPr>
          <a:xfrm>
            <a:off x="10931372" y="1224431"/>
            <a:ext cx="682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Actual</a:t>
            </a:r>
            <a:endParaRPr lang="de-DE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D2247E-1204-DA87-EA97-4A116C74A9CF}"/>
              </a:ext>
            </a:extLst>
          </p:cNvPr>
          <p:cNvSpPr txBox="1"/>
          <p:nvPr/>
        </p:nvSpPr>
        <p:spPr>
          <a:xfrm>
            <a:off x="10931372" y="1446498"/>
            <a:ext cx="121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Recommended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37476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7713C-30F1-E3D9-D139-FA395342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1" y="171952"/>
            <a:ext cx="3134141" cy="3257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3A32-A7D6-1FA9-F953-077C4086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38" y="128410"/>
            <a:ext cx="3250913" cy="3279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E8347-E033-B97E-4374-FF77998F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04" y="128411"/>
            <a:ext cx="3213970" cy="3279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C40F6-6804-3AF9-6460-42E45FB2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127" y="128411"/>
            <a:ext cx="3201656" cy="3279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8D127-0636-A1EA-456A-D029110DA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1" y="3451597"/>
            <a:ext cx="3142381" cy="3234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C9773C-1D1F-A109-BEA5-B84E27359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178" y="3451597"/>
            <a:ext cx="3250913" cy="3234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2BC39-EC15-444B-F3DE-1CC2D0FDD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504" y="3449945"/>
            <a:ext cx="3213970" cy="3234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2B624E-6A41-76D1-A0C0-7E0D7BC58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9127" y="3429000"/>
            <a:ext cx="3315436" cy="32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39F072-D074-8958-B89C-4867668E509A}"/>
              </a:ext>
            </a:extLst>
          </p:cNvPr>
          <p:cNvSpPr/>
          <p:nvPr/>
        </p:nvSpPr>
        <p:spPr>
          <a:xfrm>
            <a:off x="6186584" y="3380204"/>
            <a:ext cx="5383658" cy="3317481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7A2857-ABD2-D9B8-972D-79DBAE0C420D}"/>
              </a:ext>
            </a:extLst>
          </p:cNvPr>
          <p:cNvSpPr/>
          <p:nvPr/>
        </p:nvSpPr>
        <p:spPr>
          <a:xfrm>
            <a:off x="6186584" y="160314"/>
            <a:ext cx="5383658" cy="301976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ED6B1-6F3B-33FE-7B51-2CFEEA1E3E64}"/>
              </a:ext>
            </a:extLst>
          </p:cNvPr>
          <p:cNvSpPr/>
          <p:nvPr/>
        </p:nvSpPr>
        <p:spPr>
          <a:xfrm>
            <a:off x="165463" y="160314"/>
            <a:ext cx="5832134" cy="6537371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phic 10" descr="Badge 8 outline">
            <a:extLst>
              <a:ext uri="{FF2B5EF4-FFF2-40B4-BE49-F238E27FC236}">
                <a16:creationId xmlns:a16="http://schemas.microsoft.com/office/drawing/2014/main" id="{8CA05249-B186-3A26-6B93-8EBFB3DA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835" y="6177280"/>
            <a:ext cx="436880" cy="436880"/>
          </a:xfrm>
          <a:prstGeom prst="rect">
            <a:avLst/>
          </a:prstGeom>
        </p:spPr>
      </p:pic>
      <p:pic>
        <p:nvPicPr>
          <p:cNvPr id="13" name="Graphic 12" descr="Badge 9 outline">
            <a:extLst>
              <a:ext uri="{FF2B5EF4-FFF2-40B4-BE49-F238E27FC236}">
                <a16:creationId xmlns:a16="http://schemas.microsoft.com/office/drawing/2014/main" id="{07D8359A-CD6E-B734-EC47-2A422F7CD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610" y="2734382"/>
            <a:ext cx="398237" cy="398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DD12D-31B5-8CD6-B8DA-7FD9DC0A4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288" y="3499811"/>
            <a:ext cx="4657335" cy="3061962"/>
          </a:xfrm>
          <a:prstGeom prst="rect">
            <a:avLst/>
          </a:prstGeom>
        </p:spPr>
      </p:pic>
      <p:pic>
        <p:nvPicPr>
          <p:cNvPr id="18" name="Graphic 17" descr="Badge 10 outline">
            <a:extLst>
              <a:ext uri="{FF2B5EF4-FFF2-40B4-BE49-F238E27FC236}">
                <a16:creationId xmlns:a16="http://schemas.microsoft.com/office/drawing/2014/main" id="{E7A1FAE2-4FD5-D825-0BE6-C543B6BEE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0610" y="6229667"/>
            <a:ext cx="389132" cy="384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E939B-4323-863D-34C0-6EBB804F5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288" y="194547"/>
            <a:ext cx="4657335" cy="288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FEFF9-CBBB-51BD-DFF8-1B494763B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17" y="418011"/>
            <a:ext cx="5696421" cy="231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E4F68-EAFE-6011-3C71-ACF7D0A87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113" y="3680498"/>
            <a:ext cx="5626425" cy="21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DC8F1-A7C2-4F83-2DA6-4CCE9F5F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02" y="890253"/>
            <a:ext cx="4786794" cy="4974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B195A-8712-5CD6-43E4-FEFD699B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84" y="890252"/>
            <a:ext cx="4930929" cy="49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0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68C8F-934F-1DA4-94C8-3EE48088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25" y="775063"/>
            <a:ext cx="4969843" cy="5071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5E2D2-6F52-77C0-18A3-0DD8FA4E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92" y="775064"/>
            <a:ext cx="4950800" cy="5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9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8F233-028D-BA8E-98E3-13CF4739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5" y="1079862"/>
            <a:ext cx="4695676" cy="4833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1EABB-9267-90C0-7F0F-D2AEBDEC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41" y="1079862"/>
            <a:ext cx="4857858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0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4401E-01AD-A671-68B6-6DAE8027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98" y="902104"/>
            <a:ext cx="5021790" cy="5053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15950-8E98-72CE-47B9-D846BEF8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103"/>
            <a:ext cx="5021789" cy="50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9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77B17-EAF8-DC5E-05EC-FB99F9FA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503195"/>
            <a:ext cx="7164504" cy="275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12B8B-5CE6-EF80-7DE8-8B5FD2BF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491253"/>
            <a:ext cx="7459531" cy="2204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D11B-7571-EC97-038E-422D797B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712" y="3447557"/>
            <a:ext cx="2827678" cy="22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17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477421-2ED1-E3B9-DCBC-DF63CE68EE82}"/>
              </a:ext>
            </a:extLst>
          </p:cNvPr>
          <p:cNvSpPr/>
          <p:nvPr/>
        </p:nvSpPr>
        <p:spPr>
          <a:xfrm>
            <a:off x="5677989" y="1064172"/>
            <a:ext cx="5862370" cy="223760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A70E54-A3A5-0AC8-961A-E510A3ACBA89}"/>
              </a:ext>
            </a:extLst>
          </p:cNvPr>
          <p:cNvSpPr/>
          <p:nvPr/>
        </p:nvSpPr>
        <p:spPr>
          <a:xfrm>
            <a:off x="121919" y="1064172"/>
            <a:ext cx="5553932" cy="223760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FEE6C-3B23-8BB0-8809-EB7E875A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42" y="1177560"/>
            <a:ext cx="5505498" cy="2010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28021-284F-660A-FDFA-842F4C2A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0" y="1124975"/>
            <a:ext cx="5358139" cy="2063417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929995B7-93E3-F527-E50C-44B2CB658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826" y="2913170"/>
            <a:ext cx="315562" cy="315562"/>
          </a:xfrm>
          <a:prstGeom prst="rect">
            <a:avLst/>
          </a:prstGeom>
        </p:spPr>
      </p:pic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A51DDFAC-E7D3-1C8F-7553-83E8D5C0D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7742" y="2913170"/>
            <a:ext cx="331916" cy="3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F9EDBD-FCD3-C1EB-3ADA-8F142F17991E}"/>
              </a:ext>
            </a:extLst>
          </p:cNvPr>
          <p:cNvSpPr/>
          <p:nvPr/>
        </p:nvSpPr>
        <p:spPr>
          <a:xfrm>
            <a:off x="92528" y="895350"/>
            <a:ext cx="3677714" cy="3511187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7B760-27D1-686F-787A-966F7BAEA872}"/>
              </a:ext>
            </a:extLst>
          </p:cNvPr>
          <p:cNvSpPr/>
          <p:nvPr/>
        </p:nvSpPr>
        <p:spPr>
          <a:xfrm>
            <a:off x="3770242" y="895350"/>
            <a:ext cx="8329230" cy="3511187"/>
          </a:xfrm>
          <a:prstGeom prst="rect">
            <a:avLst/>
          </a:prstGeom>
          <a:ln w="34925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92C4A-3152-A3C3-CAB5-4575994B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31" y="1180995"/>
            <a:ext cx="8056833" cy="2380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B69D-806B-AF22-1CB8-C801BE2F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9" y="1180995"/>
            <a:ext cx="3553392" cy="2824947"/>
          </a:xfrm>
          <a:prstGeom prst="rect">
            <a:avLst/>
          </a:prstGeom>
        </p:spPr>
      </p:pic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5BCCA764-917E-3352-084E-D82CBCAB0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970" y="4023126"/>
            <a:ext cx="365191" cy="365191"/>
          </a:xfrm>
          <a:prstGeom prst="rect">
            <a:avLst/>
          </a:prstGeom>
        </p:spPr>
      </p:pic>
      <p:pic>
        <p:nvPicPr>
          <p:cNvPr id="7" name="Graphic 6" descr="Badge outline">
            <a:extLst>
              <a:ext uri="{FF2B5EF4-FFF2-40B4-BE49-F238E27FC236}">
                <a16:creationId xmlns:a16="http://schemas.microsoft.com/office/drawing/2014/main" id="{7D15A0A2-A9FB-285D-E226-9A036480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4281" y="4041346"/>
            <a:ext cx="365191" cy="3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5A1E2-B270-2742-AE14-1C34E7C81DF6}"/>
              </a:ext>
            </a:extLst>
          </p:cNvPr>
          <p:cNvSpPr/>
          <p:nvPr/>
        </p:nvSpPr>
        <p:spPr>
          <a:xfrm>
            <a:off x="5461167" y="701166"/>
            <a:ext cx="6217452" cy="367231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E05E1-48B6-A66F-2289-5FE704681DA5}"/>
              </a:ext>
            </a:extLst>
          </p:cNvPr>
          <p:cNvSpPr/>
          <p:nvPr/>
        </p:nvSpPr>
        <p:spPr>
          <a:xfrm>
            <a:off x="121919" y="711200"/>
            <a:ext cx="5339248" cy="36522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4B859362-064E-6812-BA0D-DC49D1E3F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371" y="3910148"/>
            <a:ext cx="330434" cy="393409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9BBC46D4-C72A-4550-A7B3-40F8669F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686" y="3910148"/>
            <a:ext cx="373892" cy="4451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B8F4A3-8544-6EDE-69EB-69D3B262A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50" y="1068687"/>
            <a:ext cx="5132007" cy="2841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20DBF-86D7-14AB-C262-41D1F9D1B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698" y="857733"/>
            <a:ext cx="6009618" cy="30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695A79-7D2D-B348-6D30-CDCFE6D01D60}"/>
              </a:ext>
            </a:extLst>
          </p:cNvPr>
          <p:cNvSpPr/>
          <p:nvPr/>
        </p:nvSpPr>
        <p:spPr>
          <a:xfrm>
            <a:off x="3102430" y="895350"/>
            <a:ext cx="7974644" cy="3839937"/>
          </a:xfrm>
          <a:prstGeom prst="rect">
            <a:avLst/>
          </a:prstGeom>
          <a:ln w="34925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99E1F-C030-150E-F0A5-489739176112}"/>
              </a:ext>
            </a:extLst>
          </p:cNvPr>
          <p:cNvSpPr/>
          <p:nvPr/>
        </p:nvSpPr>
        <p:spPr>
          <a:xfrm>
            <a:off x="92528" y="895350"/>
            <a:ext cx="2952000" cy="3839937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13C0DEFA-A06B-3325-6C82-1E93311E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1899" y="4287929"/>
            <a:ext cx="434962" cy="434962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EAF75539-E31D-BC24-00FE-054B2222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9716" y="4275533"/>
            <a:ext cx="447358" cy="447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4A8FE-6230-F513-4C95-0506D6228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9" y="1517281"/>
            <a:ext cx="2827678" cy="2248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E8EB5-BA00-94D4-11EE-B4B23B7BD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749" y="1610053"/>
            <a:ext cx="6003872" cy="30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CF2991-FED7-D727-F067-21D9535C8589}"/>
              </a:ext>
            </a:extLst>
          </p:cNvPr>
          <p:cNvSpPr/>
          <p:nvPr/>
        </p:nvSpPr>
        <p:spPr>
          <a:xfrm>
            <a:off x="6465052" y="3561655"/>
            <a:ext cx="5608076" cy="320759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BA597-C2A4-F850-ED22-69BE41F49A60}"/>
              </a:ext>
            </a:extLst>
          </p:cNvPr>
          <p:cNvSpPr/>
          <p:nvPr/>
        </p:nvSpPr>
        <p:spPr>
          <a:xfrm>
            <a:off x="118872" y="3561655"/>
            <a:ext cx="6346180" cy="3184807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F4F0C-1A8B-94F3-B703-B873F3164011}"/>
              </a:ext>
            </a:extLst>
          </p:cNvPr>
          <p:cNvSpPr/>
          <p:nvPr/>
        </p:nvSpPr>
        <p:spPr>
          <a:xfrm>
            <a:off x="6465052" y="111538"/>
            <a:ext cx="5608076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10BD5-937F-0CB7-4D76-B6C2C12BC732}"/>
              </a:ext>
            </a:extLst>
          </p:cNvPr>
          <p:cNvSpPr/>
          <p:nvPr/>
        </p:nvSpPr>
        <p:spPr>
          <a:xfrm>
            <a:off x="118872" y="111538"/>
            <a:ext cx="6346180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D04037-1B5F-E22A-50C2-E4EDE2BE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80186"/>
            <a:ext cx="6154550" cy="316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AD988-6782-7018-E18C-ACF5A8D3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66" y="180186"/>
            <a:ext cx="5463048" cy="324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C0A9C-29A8-EFEB-40B1-8D73FCBA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6" y="3675888"/>
            <a:ext cx="6154550" cy="3001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A0E3F-C569-0BE9-8109-878EA79FF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566" y="3675888"/>
            <a:ext cx="5463048" cy="3001926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831394F3-7F19-AF23-AB82-E4CCDEEAF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2217" y="6326486"/>
            <a:ext cx="419976" cy="419976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BB234816-A1EE-A1EB-0737-E80DBA7D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68807" y="3094184"/>
            <a:ext cx="404321" cy="404321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EFF7138D-69CC-15D1-D430-F39BA730A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0531" y="3054743"/>
            <a:ext cx="438264" cy="438264"/>
          </a:xfrm>
          <a:prstGeom prst="rect">
            <a:avLst/>
          </a:prstGeom>
        </p:spPr>
      </p:pic>
      <p:pic>
        <p:nvPicPr>
          <p:cNvPr id="23" name="Graphic 22" descr="Badge 4 outline">
            <a:extLst>
              <a:ext uri="{FF2B5EF4-FFF2-40B4-BE49-F238E27FC236}">
                <a16:creationId xmlns:a16="http://schemas.microsoft.com/office/drawing/2014/main" id="{AA6109B0-F549-A511-0B64-9EEC3B191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40755" y="6326487"/>
            <a:ext cx="391922" cy="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CF2991-FED7-D727-F067-21D9535C8589}"/>
              </a:ext>
            </a:extLst>
          </p:cNvPr>
          <p:cNvSpPr/>
          <p:nvPr/>
        </p:nvSpPr>
        <p:spPr>
          <a:xfrm>
            <a:off x="6465052" y="3561655"/>
            <a:ext cx="5608076" cy="320759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BA597-C2A4-F850-ED22-69BE41F49A60}"/>
              </a:ext>
            </a:extLst>
          </p:cNvPr>
          <p:cNvSpPr/>
          <p:nvPr/>
        </p:nvSpPr>
        <p:spPr>
          <a:xfrm>
            <a:off x="118872" y="3561655"/>
            <a:ext cx="6346180" cy="3184807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F4F0C-1A8B-94F3-B703-B873F3164011}"/>
              </a:ext>
            </a:extLst>
          </p:cNvPr>
          <p:cNvSpPr/>
          <p:nvPr/>
        </p:nvSpPr>
        <p:spPr>
          <a:xfrm>
            <a:off x="6465052" y="111538"/>
            <a:ext cx="5608076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10BD5-937F-0CB7-4D76-B6C2C12BC732}"/>
              </a:ext>
            </a:extLst>
          </p:cNvPr>
          <p:cNvSpPr/>
          <p:nvPr/>
        </p:nvSpPr>
        <p:spPr>
          <a:xfrm>
            <a:off x="118872" y="111538"/>
            <a:ext cx="6346180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4954-1CD9-55E1-DB3A-157D83BD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266360"/>
            <a:ext cx="6154550" cy="3162639"/>
          </a:xfrm>
          <a:prstGeom prst="rect">
            <a:avLst/>
          </a:prstGeom>
        </p:spPr>
      </p:pic>
      <p:pic>
        <p:nvPicPr>
          <p:cNvPr id="22" name="Graphic 21" descr="Badge 5 outline">
            <a:extLst>
              <a:ext uri="{FF2B5EF4-FFF2-40B4-BE49-F238E27FC236}">
                <a16:creationId xmlns:a16="http://schemas.microsoft.com/office/drawing/2014/main" id="{DD9AEC93-EDEB-A03E-479D-B34D4927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4385" y="3002242"/>
            <a:ext cx="438153" cy="438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E5E5E2-97BE-934F-5CC3-199D9D82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68" y="207631"/>
            <a:ext cx="5416446" cy="3221367"/>
          </a:xfrm>
          <a:prstGeom prst="rect">
            <a:avLst/>
          </a:prstGeom>
        </p:spPr>
      </p:pic>
      <p:pic>
        <p:nvPicPr>
          <p:cNvPr id="18" name="Graphic 17" descr="Badge 6 outline">
            <a:extLst>
              <a:ext uri="{FF2B5EF4-FFF2-40B4-BE49-F238E27FC236}">
                <a16:creationId xmlns:a16="http://schemas.microsoft.com/office/drawing/2014/main" id="{5E2C827F-1CEE-E496-ADD9-7471932E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6263" y="3035961"/>
            <a:ext cx="396865" cy="3968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207738-9933-59EC-0218-4FF957262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86" y="3647829"/>
            <a:ext cx="6201152" cy="2943811"/>
          </a:xfrm>
          <a:prstGeom prst="rect">
            <a:avLst/>
          </a:prstGeom>
        </p:spPr>
      </p:pic>
      <p:pic>
        <p:nvPicPr>
          <p:cNvPr id="15" name="Graphic 14" descr="Badge 7 outline">
            <a:extLst>
              <a:ext uri="{FF2B5EF4-FFF2-40B4-BE49-F238E27FC236}">
                <a16:creationId xmlns:a16="http://schemas.microsoft.com/office/drawing/2014/main" id="{26BAD359-2786-9C42-F788-B43926C82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5547" y="6326515"/>
            <a:ext cx="419947" cy="419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4F0FA-2BD3-DD32-B8B6-04257C9DA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4168" y="3647830"/>
            <a:ext cx="5488960" cy="3002540"/>
          </a:xfrm>
          <a:prstGeom prst="rect">
            <a:avLst/>
          </a:prstGeom>
        </p:spPr>
      </p:pic>
      <p:pic>
        <p:nvPicPr>
          <p:cNvPr id="11" name="Graphic 10" descr="Badge 8 outline">
            <a:extLst>
              <a:ext uri="{FF2B5EF4-FFF2-40B4-BE49-F238E27FC236}">
                <a16:creationId xmlns:a16="http://schemas.microsoft.com/office/drawing/2014/main" id="{DC3616E4-536F-FAA3-75A5-6D9A81A97F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58330" y="6344955"/>
            <a:ext cx="431951" cy="4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3A07A6-0AF7-4A20-FEF3-9C7DDE350E3F}"/>
              </a:ext>
            </a:extLst>
          </p:cNvPr>
          <p:cNvSpPr/>
          <p:nvPr/>
        </p:nvSpPr>
        <p:spPr>
          <a:xfrm>
            <a:off x="6187123" y="152400"/>
            <a:ext cx="5852478" cy="63246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95101-A7F8-1721-D436-52E5BB1B8FF8}"/>
              </a:ext>
            </a:extLst>
          </p:cNvPr>
          <p:cNvSpPr/>
          <p:nvPr/>
        </p:nvSpPr>
        <p:spPr>
          <a:xfrm>
            <a:off x="61276" y="152400"/>
            <a:ext cx="6034724" cy="63246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91CBE-F179-ED47-3924-D2CCC5CB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47650"/>
            <a:ext cx="5740401" cy="613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C0CA2-6FEF-3092-67EF-A8391AC8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1" y="381000"/>
            <a:ext cx="557529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06738-FC3E-0CC0-FDCF-8A2D3882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43" y="590404"/>
            <a:ext cx="9982713" cy="5677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CBCA2-1802-0187-A9E9-27E3B53B8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31" y="4107469"/>
            <a:ext cx="3835597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5D3EA-C78E-C0A3-80FC-16F4384F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12" y="1717941"/>
            <a:ext cx="3892750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Wuerth IT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Kannan, Vinoth</dc:creator>
  <cp:lastModifiedBy>Kannan, Vinoth</cp:lastModifiedBy>
  <cp:revision>50</cp:revision>
  <dcterms:created xsi:type="dcterms:W3CDTF">2023-06-21T18:32:24Z</dcterms:created>
  <dcterms:modified xsi:type="dcterms:W3CDTF">2023-06-30T11:29:12Z</dcterms:modified>
</cp:coreProperties>
</file>